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126635-8CF2-4D23-A7B0-EA656BFDCA32}" type="datetimeFigureOut">
              <a:rPr lang="en-US" smtClean="0"/>
              <a:t>10/19/2012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59BA88-274E-48F7-A5B0-D930389D7067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Writing Numbers Through Hundred Millions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Lesson 34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Use words to write 12345678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sz="4000" dirty="0" smtClean="0"/>
              <a:t>12,345,678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Twelve million, three hundred forty-five thousand, six hundred seventy-eight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Use digits to write two million, three hundred thousand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2,300,000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01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Compare 113 million	    311 million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 algn="ctr"/>
            <a:r>
              <a:rPr lang="en-US" sz="4000" dirty="0" smtClean="0"/>
              <a:t>113 million &lt; 311 million</a:t>
            </a:r>
            <a:endParaRPr lang="en-US" sz="4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2087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Write these numbers in order from least to greatest:</a:t>
            </a:r>
            <a:br>
              <a:rPr lang="en-US" dirty="0" smtClean="0"/>
            </a:br>
            <a:r>
              <a:rPr lang="en-US" sz="3600" dirty="0" smtClean="0"/>
              <a:t>7 million	    250 thousand	12 million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09800"/>
            <a:ext cx="7772400" cy="3810000"/>
          </a:xfrm>
        </p:spPr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600" dirty="0" smtClean="0"/>
          </a:p>
          <a:p>
            <a:r>
              <a:rPr lang="en-US" sz="3600" dirty="0" smtClean="0"/>
              <a:t>250 thousand, 7million, 12 million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words to write each number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1054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121,340,000</a:t>
            </a:r>
          </a:p>
          <a:p>
            <a:pPr algn="ctr"/>
            <a:r>
              <a:rPr lang="en-US" sz="3200" dirty="0" smtClean="0"/>
              <a:t>One hundred twenty-one million, three hundred forty thousand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12,507,000</a:t>
            </a:r>
          </a:p>
          <a:p>
            <a:pPr algn="ctr"/>
            <a:r>
              <a:rPr lang="en-US" sz="3200" dirty="0" smtClean="0"/>
              <a:t>Twelve million, five hundred seven thousand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5,075,000</a:t>
            </a:r>
          </a:p>
          <a:p>
            <a:pPr algn="ctr"/>
            <a:r>
              <a:rPr lang="en-US" sz="3200" dirty="0" smtClean="0"/>
              <a:t>Five million, seventy-five thousand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digits to write each number: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Twenty-five million</a:t>
            </a:r>
          </a:p>
          <a:p>
            <a:pPr algn="ctr"/>
            <a:r>
              <a:rPr lang="en-US" sz="3200" dirty="0" smtClean="0"/>
              <a:t>25,000,000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Twelve million, five hundred thousand</a:t>
            </a:r>
          </a:p>
          <a:p>
            <a:pPr algn="ctr"/>
            <a:r>
              <a:rPr lang="en-US" sz="3200" dirty="0" smtClean="0"/>
              <a:t>12,500,000</a:t>
            </a:r>
          </a:p>
          <a:p>
            <a:pPr algn="ctr"/>
            <a:endParaRPr lang="en-US" sz="3200" dirty="0" smtClean="0"/>
          </a:p>
          <a:p>
            <a:pPr algn="ctr">
              <a:buNone/>
            </a:pPr>
            <a:r>
              <a:rPr lang="en-US" sz="3200" dirty="0" smtClean="0"/>
              <a:t>Two hundred eighty million</a:t>
            </a:r>
          </a:p>
          <a:p>
            <a:pPr algn="ctr">
              <a:buNone/>
            </a:pPr>
            <a:r>
              <a:rPr lang="en-US" sz="3200" dirty="0" smtClean="0"/>
              <a:t>280,000,000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Compare</a:t>
            </a:r>
            <a:br>
              <a:rPr lang="en-US" dirty="0" smtClean="0"/>
            </a:br>
            <a:r>
              <a:rPr lang="en-US" dirty="0" smtClean="0"/>
              <a:t>34 million	43 million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/>
            <a:r>
              <a:rPr lang="en-US" sz="3600" dirty="0" smtClean="0"/>
              <a:t>34 million &lt; 43 million</a:t>
            </a:r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827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Arrange these numbers in order from least to greatest</a:t>
            </a:r>
            <a:br>
              <a:rPr lang="en-US" dirty="0" smtClean="0"/>
            </a:br>
            <a:r>
              <a:rPr lang="en-US" sz="3600" dirty="0" smtClean="0"/>
              <a:t>5 million	25 thousand	750 thousand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sz="3200" dirty="0" smtClean="0"/>
          </a:p>
          <a:p>
            <a:r>
              <a:rPr lang="en-US" sz="3200" dirty="0" smtClean="0"/>
              <a:t>25 thousand, 750 thousand, 5 million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</TotalTime>
  <Words>135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Lesson 34 </vt:lpstr>
      <vt:lpstr>Use words to write 12345678</vt:lpstr>
      <vt:lpstr>Use digits to write two million, three hundred thousand</vt:lpstr>
      <vt:lpstr>Compare 113 million     311 million</vt:lpstr>
      <vt:lpstr>Write these numbers in order from least to greatest: 7 million     250 thousand 12 million</vt:lpstr>
      <vt:lpstr>Use words to write each number </vt:lpstr>
      <vt:lpstr>Use digits to write each number: </vt:lpstr>
      <vt:lpstr>Compare 34 million 43 million</vt:lpstr>
      <vt:lpstr>Arrange these numbers in order from least to greatest 5 million 25 thousand 750 thousand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34</dc:title>
  <dc:creator>\Bryant DeWitt</dc:creator>
  <cp:lastModifiedBy>Jessica Davis</cp:lastModifiedBy>
  <cp:revision>6</cp:revision>
  <dcterms:created xsi:type="dcterms:W3CDTF">2012-10-18T22:47:49Z</dcterms:created>
  <dcterms:modified xsi:type="dcterms:W3CDTF">2012-10-19T17:28:53Z</dcterms:modified>
</cp:coreProperties>
</file>